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71" r:id="rId4"/>
  </p:sldMasterIdLst>
  <p:notesMasterIdLst>
    <p:notesMasterId r:id="rId38"/>
  </p:notesMasterIdLst>
  <p:handoutMasterIdLst>
    <p:handoutMasterId r:id="rId39"/>
  </p:handoutMasterIdLst>
  <p:sldIdLst>
    <p:sldId id="2076138208" r:id="rId5"/>
    <p:sldId id="2076138211" r:id="rId6"/>
    <p:sldId id="2145707217" r:id="rId7"/>
    <p:sldId id="2076138209" r:id="rId8"/>
    <p:sldId id="2076138212" r:id="rId9"/>
    <p:sldId id="2076138214" r:id="rId10"/>
    <p:sldId id="2076138216" r:id="rId11"/>
    <p:sldId id="2076138217" r:id="rId12"/>
    <p:sldId id="2076138223" r:id="rId13"/>
    <p:sldId id="2076138225" r:id="rId14"/>
    <p:sldId id="2076137992" r:id="rId15"/>
    <p:sldId id="2076137994" r:id="rId16"/>
    <p:sldId id="2076138295" r:id="rId17"/>
    <p:sldId id="2076138222" r:id="rId18"/>
    <p:sldId id="2145707214" r:id="rId19"/>
    <p:sldId id="2145707216" r:id="rId20"/>
    <p:sldId id="2076138218" r:id="rId21"/>
    <p:sldId id="2076138220" r:id="rId22"/>
    <p:sldId id="2076138234" r:id="rId23"/>
    <p:sldId id="2076138235" r:id="rId24"/>
    <p:sldId id="2076138309" r:id="rId25"/>
    <p:sldId id="1716" r:id="rId26"/>
    <p:sldId id="1524" r:id="rId27"/>
    <p:sldId id="2076138188" r:id="rId28"/>
    <p:sldId id="2076138187" r:id="rId29"/>
    <p:sldId id="2076138189" r:id="rId30"/>
    <p:sldId id="2076138191" r:id="rId31"/>
    <p:sldId id="2145707212" r:id="rId32"/>
    <p:sldId id="2076138192" r:id="rId33"/>
    <p:sldId id="2076138105" r:id="rId34"/>
    <p:sldId id="2076138296" r:id="rId35"/>
    <p:sldId id="2076138227" r:id="rId36"/>
    <p:sldId id="2076138229" r:id="rId3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Teams Template" id="{38B656EC-D568-4EF7-8842-9FA1AE1192C9}">
          <p14:sldIdLst>
            <p14:sldId id="2076138208"/>
            <p14:sldId id="2076138211"/>
            <p14:sldId id="2145707217"/>
            <p14:sldId id="2076138209"/>
            <p14:sldId id="2076138212"/>
            <p14:sldId id="2076138214"/>
            <p14:sldId id="2076138216"/>
            <p14:sldId id="2076138217"/>
            <p14:sldId id="2076138223"/>
            <p14:sldId id="2076138225"/>
            <p14:sldId id="2076137992"/>
            <p14:sldId id="2076137994"/>
            <p14:sldId id="2076138295"/>
            <p14:sldId id="2076138222"/>
            <p14:sldId id="2145707214"/>
            <p14:sldId id="2145707216"/>
            <p14:sldId id="2076138218"/>
            <p14:sldId id="2076138220"/>
            <p14:sldId id="2076138234"/>
            <p14:sldId id="2076138235"/>
            <p14:sldId id="2076138309"/>
            <p14:sldId id="1716"/>
            <p14:sldId id="1524"/>
            <p14:sldId id="2076138188"/>
            <p14:sldId id="2076138187"/>
            <p14:sldId id="2076138189"/>
            <p14:sldId id="2076138191"/>
            <p14:sldId id="2145707212"/>
            <p14:sldId id="2076138192"/>
            <p14:sldId id="2076138105"/>
            <p14:sldId id="2076138296"/>
            <p14:sldId id="2076138227"/>
            <p14:sldId id="20761382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0F36EA-E1E2-58CB-9B22-4DBE6C294258}" name="Lucas Svaren (24 Seven LLC)" initials="" userId="S::v-lsvaren@microsoft.com::934f1cbd-601a-4358-85c8-a1666ccb1fa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791"/>
    <a:srgbClr val="C03BC4"/>
    <a:srgbClr val="49C5B1"/>
    <a:srgbClr val="D59ED7"/>
    <a:srgbClr val="5C5AD4"/>
    <a:srgbClr val="5B5FC7"/>
    <a:srgbClr val="FFB900"/>
    <a:srgbClr val="000000"/>
    <a:srgbClr val="8DE971"/>
    <a:srgbClr val="0E0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AFAD3-E747-8144-974E-F3D2987474DD}" v="164" dt="2023-10-02T20:38:09.857"/>
    <p1510:client id="{9108A036-CB1F-435A-8374-F821D085F7AB}" v="6" dt="2023-10-02T21:17:29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/>
    <p:restoredTop sz="94726"/>
  </p:normalViewPr>
  <p:slideViewPr>
    <p:cSldViewPr snapToGrid="0">
      <p:cViewPr varScale="1">
        <p:scale>
          <a:sx n="120" d="100"/>
          <a:sy n="120" d="100"/>
        </p:scale>
        <p:origin x="12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anose="020B0502040204020203" pitchFamily="34" charset="0"/>
              </a:rPr>
              <a:t>11/19/25 10:53 PM</a:t>
            </a:fld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0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9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5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37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2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4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3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24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7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88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1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9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4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2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11/19/25 10:53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graphic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glasses in his hands&#10;&#10;Description automatically generated">
            <a:extLst>
              <a:ext uri="{FF2B5EF4-FFF2-40B4-BE49-F238E27FC236}">
                <a16:creationId xmlns:a16="http://schemas.microsoft.com/office/drawing/2014/main" id="{70C98EF7-0871-A141-CDDA-8BD25D16C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1746"/>
            <a:ext cx="12188952" cy="6854509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17848AC-25BA-A227-8951-28F27BCF57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043594-5EAE-05B4-0DB2-4B4F8D959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rgbClr val="C03BC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13" name="Picture 12" descr="Microsoft Teams Logo">
            <a:extLst>
              <a:ext uri="{FF2B5EF4-FFF2-40B4-BE49-F238E27FC236}">
                <a16:creationId xmlns:a16="http://schemas.microsoft.com/office/drawing/2014/main" id="{A23E166E-3E01-A243-A988-BEDF63ABC7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69B9E47-D4A7-8F4B-933F-AECD3FED40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25413">
              <a:defRPr lang="en-US" sz="16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38150" indent="-13335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566738" indent="-11430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800" indent="-109538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F66FABA-8AB7-CD44-B776-784790DE76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80F7ACC-145B-CF45-AAB9-7961394820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25413">
              <a:defRPr lang="en-US" sz="16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38150" indent="-13335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566738" indent="-11430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800" indent="-109538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2F0C722-74E8-854E-ABB2-95FEA25740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B6DD043-AF71-E04E-90DA-432FF63F1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25413">
              <a:defRPr lang="en-US" sz="16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38150" indent="-13335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566738" indent="-11430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800" indent="-109538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AC708B6-8E29-B54E-B5BC-22D3F3A79D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9228C5F-84CB-BF4A-8982-6BBE1AE9B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indent="-125413">
              <a:defRPr lang="en-US" sz="1600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38150" indent="-13335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566738" indent="-114300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85800" indent="-109538">
              <a:defRPr lang="en-US" b="0" i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A33786E-BA2A-7946-B8B0-AFD7EB6632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876D24-870A-4C04-9294-3311C4802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936200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C88330-CF4F-8042-AC6A-DE435746CE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2948" y="3557617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D3E8F46-A884-8546-8FB0-7E986E7FF0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4201" y="3557615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B5D655A-3EEA-3F46-8DF9-C02C9731B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2948" y="3181835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84E171F-B0E2-AA4E-9E98-C2FBBB1E35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4201" y="3181835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6D69D38-758C-7B49-B3A5-187966E719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2948" y="2806055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3B61F84-ABD5-8648-B558-796006AA04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4201" y="2806055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04F4C3E-9FC0-DB4D-8D21-6D56432FE1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2948" y="2417749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1D50A13-4F84-9246-AAE0-27B2B83517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1" y="2417747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C925AD-00CE-2349-8207-C79406FC49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2948" y="2041967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9C73EE-192A-DC41-998B-295E17CA67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1" y="2041967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EDCCC92-5800-7840-A07F-7142E9682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2948" y="1666187"/>
            <a:ext cx="5790787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</a:defRPr>
            </a:lvl1pPr>
            <a:lvl2pPr marL="285750" indent="-125413">
              <a:defRPr lang="en-US" sz="1600" dirty="0">
                <a:solidFill>
                  <a:srgbClr val="747473"/>
                </a:solidFill>
              </a:defRPr>
            </a:lvl2pPr>
            <a:lvl3pPr marL="438150" indent="-133350">
              <a:defRPr lang="en-US" dirty="0">
                <a:solidFill>
                  <a:srgbClr val="747473"/>
                </a:solidFill>
              </a:defRPr>
            </a:lvl3pPr>
            <a:lvl4pPr marL="566738" indent="-114300">
              <a:defRPr lang="en-US" dirty="0">
                <a:solidFill>
                  <a:srgbClr val="747473"/>
                </a:solidFill>
              </a:defRPr>
            </a:lvl4pPr>
            <a:lvl5pPr marL="685800" indent="-109538">
              <a:defRPr lang="en-US" dirty="0">
                <a:solidFill>
                  <a:srgbClr val="747473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8E2107F-D756-284E-A18C-EC19015DFD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1" y="1666187"/>
            <a:ext cx="467986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rgbClr val="5D5AD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F93F86-C8E9-4C2B-8A89-9651C91CB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89005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87CE68-382E-9E27-9552-0CDBF3249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31C13-91CA-1E4E-BA2A-D76092953A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2416" y="4383719"/>
            <a:ext cx="8025384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39844E-B1F9-4340-B431-2107F3D0E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2416" y="4060953"/>
            <a:ext cx="8025384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i="0" spc="0" baseline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71B509-7ED5-6A44-A21F-2ED4CE999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2416" y="585788"/>
            <a:ext cx="8025384" cy="2946033"/>
          </a:xfrm>
          <a:noFill/>
        </p:spPr>
        <p:txBody>
          <a:bodyPr wrap="square" lIns="0" tIns="0" rIns="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pic>
        <p:nvPicPr>
          <p:cNvPr id="7" name="Picture 6" descr="Quotation mark">
            <a:extLst>
              <a:ext uri="{FF2B5EF4-FFF2-40B4-BE49-F238E27FC236}">
                <a16:creationId xmlns:a16="http://schemas.microsoft.com/office/drawing/2014/main" id="{EABB847D-C857-0388-8E19-D6724CB404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4200" y="1195786"/>
            <a:ext cx="2226687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C7F2DC-DA7A-C66B-6ABF-4917841A28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2416" y="4383719"/>
            <a:ext cx="8025384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44E0F64-D555-46D8-2B0F-6941E3612B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2416" y="4060953"/>
            <a:ext cx="8025384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i="0" spc="0" baseline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6E25D-72D6-C4EE-C285-BCEF9463E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2416" y="585788"/>
            <a:ext cx="8025384" cy="2946033"/>
          </a:xfrm>
          <a:noFill/>
        </p:spPr>
        <p:txBody>
          <a:bodyPr wrap="square" lIns="0" tIns="0" rIns="0" bIns="0" anchor="b" anchorCtr="0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pic>
        <p:nvPicPr>
          <p:cNvPr id="4" name="Picture 3" descr="Quotation mark">
            <a:extLst>
              <a:ext uri="{FF2B5EF4-FFF2-40B4-BE49-F238E27FC236}">
                <a16:creationId xmlns:a16="http://schemas.microsoft.com/office/drawing/2014/main" id="{298CE0A9-070B-8C0A-DE4D-0D7941F180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200" y="1195786"/>
            <a:ext cx="2231136" cy="19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299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4861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495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51194"/>
          </a:xfrm>
        </p:spPr>
        <p:txBody>
          <a:bodyPr wrap="square">
            <a:sp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2707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099"/>
            <a:ext cx="5211763" cy="477612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77612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0" i="0">
                <a:solidFill>
                  <a:srgbClr val="A3A3A3"/>
                </a:solidFill>
                <a:latin typeface="Segoe UI" panose="020B0502040204020203" pitchFamily="34" charset="0"/>
              </a:rPr>
              <a:t>ELT layout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927E47F-95A6-7AE2-8312-56EC75F5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90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55119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55119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FCD25B73-BA9B-D0D3-895E-354C0E82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726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34FC4D5-DD95-271F-83C3-A4DBBDBB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477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E000F64-0D2A-DE0E-F822-A5AD8F9C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7254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graphic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of man and woman sitting at their desks with laptops.">
            <a:extLst>
              <a:ext uri="{FF2B5EF4-FFF2-40B4-BE49-F238E27FC236}">
                <a16:creationId xmlns:a16="http://schemas.microsoft.com/office/drawing/2014/main" id="{74D52297-78E4-A46B-9C1D-6CB68057E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49" t="-3592" r="28561" b="-3592"/>
          <a:stretch/>
        </p:blipFill>
        <p:spPr>
          <a:xfrm>
            <a:off x="5001846" y="1"/>
            <a:ext cx="7190154" cy="68580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17848AC-25BA-A227-8951-28F27BCF57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043594-5EAE-05B4-0DB2-4B4F8D959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13" name="Picture 12" descr="Microsoft Teams Logo">
            <a:extLst>
              <a:ext uri="{FF2B5EF4-FFF2-40B4-BE49-F238E27FC236}">
                <a16:creationId xmlns:a16="http://schemas.microsoft.com/office/drawing/2014/main" id="{A23E166E-3E01-A243-A988-BEDF63ABC7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7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22F4B52-9A8D-87A5-C075-8CF2872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990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15E08ED-402C-303C-0402-682BEA62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1197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7B0422C1-FB4E-64F8-296F-F4E83E7B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494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11DCB628-7CC1-0234-DEFA-BB347232CE0D}"/>
              </a:ext>
            </a:extLst>
          </p:cNvPr>
          <p:cNvSpPr txBox="1">
            <a:spLocks/>
          </p:cNvSpPr>
          <p:nvPr userDrawn="1"/>
        </p:nvSpPr>
        <p:spPr>
          <a:xfrm>
            <a:off x="588263" y="45720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1" i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Text Semibold" pitchFamily="2" charset="0"/>
              </a:defRPr>
            </a:lvl1pPr>
          </a:lstStyle>
          <a:p>
            <a:r>
              <a:rPr lang="en-US" b="1" i="0">
                <a:latin typeface="Segoe UI Semibold" panose="020B0502040204020203" pitchFamily="34" charset="0"/>
                <a:cs typeface="Segoe UI Semibold" panose="020B0502040204020203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52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998113"/>
            <a:ext cx="4127692" cy="861774"/>
          </a:xfrm>
        </p:spPr>
        <p:txBody>
          <a:bodyPr wrap="square" anchor="ctr">
            <a:spAutoFit/>
          </a:bodyPr>
          <a:lstStyle>
            <a:lvl1pPr>
              <a:defRPr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138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miling with her hand up&#10;&#10;Description automatically generated">
            <a:extLst>
              <a:ext uri="{FF2B5EF4-FFF2-40B4-BE49-F238E27FC236}">
                <a16:creationId xmlns:a16="http://schemas.microsoft.com/office/drawing/2014/main" id="{B89AC358-C00A-E0C8-D68E-CB1E426B7AF3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399379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rgbClr val="C03BC4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16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generated graphic of a vibrant and cheerful work station.">
            <a:extLst>
              <a:ext uri="{FF2B5EF4-FFF2-40B4-BE49-F238E27FC236}">
                <a16:creationId xmlns:a16="http://schemas.microsoft.com/office/drawing/2014/main" id="{4D8B0274-0436-AC9E-80EC-E8CF0A29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399236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38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 image of a man and woman placed inside of a circle grid.">
            <a:extLst>
              <a:ext uri="{FF2B5EF4-FFF2-40B4-BE49-F238E27FC236}">
                <a16:creationId xmlns:a16="http://schemas.microsoft.com/office/drawing/2014/main" id="{740DD853-A881-FBD4-A8FC-106405887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153" y="425446"/>
            <a:ext cx="5861764" cy="6138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4193082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34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graphic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DD853-A881-FBD4-A8FC-106405887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5999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4159628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bg2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44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923810-A61E-F186-0CF4-30084473F5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6096000" y="1"/>
            <a:ext cx="6096000" cy="6857999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74320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4306188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02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graphic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of 4 people within a circle grid, smiling and happy.">
            <a:extLst>
              <a:ext uri="{FF2B5EF4-FFF2-40B4-BE49-F238E27FC236}">
                <a16:creationId xmlns:a16="http://schemas.microsoft.com/office/drawing/2014/main" id="{ED255037-E488-7B01-DF56-70C28A034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6091" y="244281"/>
            <a:ext cx="6519672" cy="6519672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17848AC-25BA-A227-8951-28F27BCF57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043594-5EAE-05B4-0DB2-4B4F8D959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chemeClr val="bg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Picture 1" descr="Microsoft Teams Logo">
            <a:extLst>
              <a:ext uri="{FF2B5EF4-FFF2-40B4-BE49-F238E27FC236}">
                <a16:creationId xmlns:a16="http://schemas.microsoft.com/office/drawing/2014/main" id="{58B37DDA-DCDE-91D5-D81A-4AAAC5F1F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1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798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00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40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1593C0-90FF-2243-9A36-C4FDCBA6D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436688"/>
            <a:ext cx="4309079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6E8F057-5D16-5A57-F5BC-038DAA0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2CE3E10-2039-12AE-CC87-57D41C446A4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1440444"/>
            <a:ext cx="5519928" cy="482859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237"/>
            </a:stretch>
          </a:blipFill>
          <a:effectLst/>
        </p:spPr>
        <p:txBody>
          <a:bodyPr tIns="822960"/>
          <a:lstStyle>
            <a:lvl1pPr marL="0" indent="0" algn="ctr">
              <a:lnSpc>
                <a:spcPts val="115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</a:t>
            </a:r>
            <a:br>
              <a:rPr lang="en-US" dirty="0"/>
            </a:br>
            <a:r>
              <a:rPr lang="en-US" dirty="0"/>
              <a:t> or tap the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026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hoto +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1593C0-90FF-2243-9A36-C4FDCBA6D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436688"/>
            <a:ext cx="4023637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99173D87-19EA-04C2-B895-84BF930F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C2722A-B914-4AB3-B3B3-7FCC3FDCD4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5999" y="1436687"/>
            <a:ext cx="2609083" cy="3465576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 tIns="822960"/>
          <a:lstStyle>
            <a:lvl1pPr marL="0" indent="0" algn="ctr">
              <a:lnSpc>
                <a:spcPts val="115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</a:t>
            </a:r>
            <a:br>
              <a:rPr lang="en-US" dirty="0"/>
            </a:br>
            <a:r>
              <a:rPr lang="en-US" dirty="0"/>
              <a:t> or tap the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Content Placeholder 1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72302E8-33D2-375D-E6DF-46102EAAFCB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005454" y="1436687"/>
            <a:ext cx="2609083" cy="3465576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 tIns="822960"/>
          <a:lstStyle>
            <a:lvl1pPr marL="0" indent="0" algn="ctr">
              <a:lnSpc>
                <a:spcPts val="115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</a:t>
            </a:r>
            <a:br>
              <a:rPr lang="en-US" dirty="0"/>
            </a:br>
            <a:r>
              <a:rPr lang="en-US" dirty="0"/>
              <a:t> or tap the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04518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2BA0A9A-C742-7928-5B07-AF90A93B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436688"/>
            <a:ext cx="4023637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60E664F8-C67B-8619-C4E8-8638BD38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FAC5B4A-F3EB-8225-68AA-ED2E4FAF014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1" y="1440441"/>
            <a:ext cx="5519928" cy="3833257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254000" dist="12700" dir="5400000" sx="101000" sy="101000" algn="ctr" rotWithShape="0">
              <a:srgbClr val="000000">
                <a:alpha val="20000"/>
              </a:srgbClr>
            </a:outerShdw>
          </a:effectLst>
        </p:spPr>
        <p:txBody>
          <a:bodyPr tIns="1280160"/>
          <a:lstStyle>
            <a:lvl1pPr marL="0" indent="0" algn="ctr">
              <a:lnSpc>
                <a:spcPts val="115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photo here</a:t>
            </a:r>
            <a:br>
              <a:rPr lang="en-US" dirty="0"/>
            </a:br>
            <a:r>
              <a:rPr lang="en-US" dirty="0"/>
              <a:t> or tap the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91912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096000" y="0"/>
            <a:ext cx="6096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65176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93312"/>
            <a:ext cx="4158362" cy="430887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1303921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96525"/>
            <a:ext cx="4159950" cy="861774"/>
          </a:xfrm>
        </p:spPr>
        <p:txBody>
          <a:bodyPr anchor="ctr"/>
          <a:lstStyle>
            <a:lvl1pPr>
              <a:defRPr>
                <a:solidFill>
                  <a:srgbClr val="C03BC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0930046-2AEE-69A1-CD4A-4A47754761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096000" y="0"/>
            <a:ext cx="6096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65176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92744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861774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0" i="0">
                <a:solidFill>
                  <a:srgbClr val="A3A3A3"/>
                </a:solidFill>
                <a:latin typeface="Segoe UI" panose="020B0502040204020203" pitchFamily="34" charset="0"/>
              </a:rPr>
              <a:t>ELT layout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1F03DB-F86E-C9A8-D4BA-8510A84E57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096000" y="0"/>
            <a:ext cx="6096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65176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38750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9D0DEC-DCC4-B460-6AC3-FF3F6499EF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56032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above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97683"/>
            <a:ext cx="11018520" cy="430887"/>
          </a:xfrm>
        </p:spPr>
        <p:txBody>
          <a:bodyPr anchor="ctr"/>
          <a:lstStyle>
            <a:lvl1pPr algn="ctr">
              <a:defRPr sz="28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21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oy machine with emojis flying out of it&#10;&#10;Description automatically generated">
            <a:extLst>
              <a:ext uri="{FF2B5EF4-FFF2-40B4-BE49-F238E27FC236}">
                <a16:creationId xmlns:a16="http://schemas.microsoft.com/office/drawing/2014/main" id="{E83BF50A-EEC2-463A-6981-085BB197D1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6237"/>
          </a:xfrm>
          <a:prstGeom prst="rect">
            <a:avLst/>
          </a:prstGeom>
        </p:spPr>
      </p:pic>
      <p:pic>
        <p:nvPicPr>
          <p:cNvPr id="13" name="Picture 12" descr="Microsoft Teams Logo">
            <a:extLst>
              <a:ext uri="{FF2B5EF4-FFF2-40B4-BE49-F238E27FC236}">
                <a16:creationId xmlns:a16="http://schemas.microsoft.com/office/drawing/2014/main" id="{A23E166E-3E01-A243-A988-BEDF63ABC7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17848AC-25BA-A227-8951-28F27BCF57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043594-5EAE-05B4-0DB2-4B4F8D959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3522053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7AFD1A-5F7C-D140-CA9C-3DEEF4F7036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228600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56032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above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7842"/>
            <a:ext cx="11018520" cy="430887"/>
          </a:xfrm>
        </p:spPr>
        <p:txBody>
          <a:bodyPr anchor="ctr"/>
          <a:lstStyle>
            <a:lvl1pPr algn="ctr">
              <a:defRPr sz="28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16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732F6AA-9B79-ED06-86B0-D35C6C33425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42433" y="2025651"/>
            <a:ext cx="5365940" cy="34734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100584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CD8B83D-AB42-4329-1869-A362F97F76E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82612" y="2025651"/>
            <a:ext cx="5365940" cy="347345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100584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442DA346-7E8E-3D0D-EC0F-9053002D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97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337DB58-D625-06E4-B925-5B3FE20176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8139549" y="2025651"/>
            <a:ext cx="3474720" cy="34734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100584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03EF7FD-0002-1710-348B-B64EE188271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366336" y="2025651"/>
            <a:ext cx="3474720" cy="347345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100584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DF1E040-0941-6869-558C-C2463306AE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82612" y="2025651"/>
            <a:ext cx="3474720" cy="347345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1005840" rIns="0" anchor="t" anchorCtr="0">
            <a:noAutofit/>
          </a:bodyPr>
          <a:lstStyle>
            <a:lvl1pPr marL="0" indent="0" algn="ctr">
              <a:lnSpc>
                <a:spcPts val="115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98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B4A9C70-A9D5-92AD-7CB9-B4E9280B95C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9074970" y="2025651"/>
            <a:ext cx="2533813" cy="2532887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8580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3E35C-8D0E-DB17-DA47-F1FEC2B0AD0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6247688" y="2025651"/>
            <a:ext cx="2533813" cy="2532887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8580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8E40177-582B-E8A8-116F-186B1D7A836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3415150" y="2025651"/>
            <a:ext cx="2533813" cy="2532887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8580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F1881F-1874-7379-72E2-44128D2A9B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82612" y="2025651"/>
            <a:ext cx="2533813" cy="2532887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8580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294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858CF-2184-A979-4D7F-332EC818A92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127531" y="2286000"/>
            <a:ext cx="6062472" cy="2807208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777240" rIns="0" anchor="t" anchorCtr="0">
            <a:noAutofit/>
          </a:bodyPr>
          <a:lstStyle>
            <a:lvl1pPr marL="0" indent="0" algn="ctr">
              <a:lnSpc>
                <a:spcPts val="100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B4222CD-1C03-3A88-623D-7889F58583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6062472" cy="2807208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777240" rIns="0" anchor="t" anchorCtr="0">
            <a:noAutofit/>
          </a:bodyPr>
          <a:lstStyle>
            <a:lvl1pPr marL="0" indent="0" algn="ctr">
              <a:lnSpc>
                <a:spcPts val="1000"/>
              </a:lnSpc>
              <a:buNone/>
              <a:defRPr sz="11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8128"/>
            <a:ext cx="11018520" cy="430887"/>
          </a:xfrm>
        </p:spPr>
        <p:txBody>
          <a:bodyPr anchor="ctr"/>
          <a:lstStyle>
            <a:lvl1pPr algn="ctr">
              <a:defRPr sz="2800" b="1" i="0">
                <a:solidFill>
                  <a:srgbClr val="5C5A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68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E97407-8DEE-8117-1349-282D3AF6CE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8171793" y="2286000"/>
            <a:ext cx="4023360" cy="2286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0BDC7F4-8A47-37AA-76B4-2DE58878B28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088524" y="2286000"/>
            <a:ext cx="4023360" cy="228600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A6A152-8595-3F05-4FDF-907BFDCEAFA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4023360" cy="2286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64008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8127"/>
            <a:ext cx="11018520" cy="430887"/>
          </a:xfrm>
        </p:spPr>
        <p:txBody>
          <a:bodyPr anchor="ctr"/>
          <a:lstStyle>
            <a:lvl1pPr algn="ctr">
              <a:defRPr sz="2800" b="1" i="0">
                <a:solidFill>
                  <a:srgbClr val="5C5A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0035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5C6E8D-2B53-37CF-515F-B87E1D8DD69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9196554" y="2286000"/>
            <a:ext cx="2999232" cy="2286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59436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482EFA3-A812-27DC-DF71-F71A2E835E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6127533" y="2286000"/>
            <a:ext cx="2999232" cy="228600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59436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DAE931E-8EDB-E7CD-5B45-4FEE67BB502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3069022" y="2286000"/>
            <a:ext cx="2999232" cy="2286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59436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5563C-FB7C-5ABE-4534-449DA7E459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2286000"/>
            <a:ext cx="2999232" cy="228600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594360" rIns="0" anchor="t" anchorCtr="0">
            <a:noAutofit/>
          </a:bodyPr>
          <a:lstStyle>
            <a:lvl1pPr marL="0" indent="0" algn="ctr">
              <a:lnSpc>
                <a:spcPts val="900"/>
              </a:lnSpc>
              <a:buNone/>
              <a:defRPr sz="9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8128"/>
            <a:ext cx="11018520" cy="430887"/>
          </a:xfrm>
        </p:spPr>
        <p:txBody>
          <a:bodyPr anchor="ctr"/>
          <a:lstStyle>
            <a:lvl1pPr algn="ctr">
              <a:defRPr sz="2800" b="1" i="0">
                <a:solidFill>
                  <a:srgbClr val="5C5A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769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430887"/>
          </a:xfrm>
        </p:spPr>
        <p:txBody>
          <a:bodyPr anchor="t"/>
          <a:lstStyle>
            <a:lvl1pPr>
              <a:defRPr sz="28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66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211969"/>
            <a:ext cx="3182027" cy="430887"/>
          </a:xfrm>
        </p:spPr>
        <p:txBody>
          <a:bodyPr anchor="ctr"/>
          <a:lstStyle>
            <a:lvl1pPr>
              <a:defRPr sz="2800" b="1" i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0" i="0">
                <a:solidFill>
                  <a:srgbClr val="A3A3A3"/>
                </a:solidFill>
                <a:latin typeface="Segoe UI" panose="020B0502040204020203" pitchFamily="34" charset="0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963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b="1" i="0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352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bg>
      <p:bgPr>
        <a:solidFill>
          <a:srgbClr val="0E0B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emojis&#10;&#10;Description automatically generated">
            <a:extLst>
              <a:ext uri="{FF2B5EF4-FFF2-40B4-BE49-F238E27FC236}">
                <a16:creationId xmlns:a16="http://schemas.microsoft.com/office/drawing/2014/main" id="{B609798E-F6F6-6FED-36D2-46DDBAC529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" y="-12481"/>
            <a:ext cx="12181794" cy="68704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D9A625-7B33-9448-97A1-99DEE908F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23DD525-2F3B-4A4E-B202-FF58FCA13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2" name="Picture 11" descr="Microsoft Teams Logo">
            <a:extLst>
              <a:ext uri="{FF2B5EF4-FFF2-40B4-BE49-F238E27FC236}">
                <a16:creationId xmlns:a16="http://schemas.microsoft.com/office/drawing/2014/main" id="{777E5B59-6876-A74A-8666-AA8EA0DD13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1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15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8755"/>
            <a:ext cx="11018520" cy="430887"/>
          </a:xfrm>
        </p:spPr>
        <p:txBody>
          <a:bodyPr anchor="ctr"/>
          <a:lstStyle>
            <a:lvl1pPr>
              <a:defRPr sz="28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374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62445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90728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33466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0" i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26983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2992193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245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528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457200"/>
            <a:ext cx="11018520" cy="430887"/>
          </a:xfr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092881"/>
          </a:xfrm>
        </p:spPr>
        <p:txBody>
          <a:bodyPr>
            <a:spAutoFit/>
          </a:bodyPr>
          <a:lstStyle>
            <a:lvl1pPr>
              <a:defRPr sz="2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b="0" i="0" spc="-51" baseline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74647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_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37FDC5B-95EE-316E-B9A5-79ED64FE8F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5432C5-2EBB-5E7F-F93F-8A3AFDF88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rgbClr val="C03BC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Picture 1" descr="Microsoft Teams Logo">
            <a:extLst>
              <a:ext uri="{FF2B5EF4-FFF2-40B4-BE49-F238E27FC236}">
                <a16:creationId xmlns:a16="http://schemas.microsoft.com/office/drawing/2014/main" id="{231AD60C-6836-B7B6-23F9-D3B8E7B362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  <p:sp>
        <p:nvSpPr>
          <p:cNvPr id="5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DB5E255-9A2F-DFEA-B90C-F798EC392F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bIns="1280160" anchor="ctr" anchorCtr="1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i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</a:t>
            </a:r>
            <a:br>
              <a:rPr lang="en-US" dirty="0"/>
            </a:br>
            <a:r>
              <a:rPr lang="en-US" dirty="0"/>
              <a:t>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4853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5829A-157F-7CF1-48E1-90C475649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198"/>
          <a:stretch/>
        </p:blipFill>
        <p:spPr>
          <a:xfrm>
            <a:off x="4898948" y="0"/>
            <a:ext cx="6751080" cy="6858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953CF4-10F8-CADE-4915-A160EFB773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7EBA45-DDFA-7FE4-A32F-48509FB58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wrap="square" anchor="b" anchorCtr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Picture 5" descr="Microsoft Teams Logo">
            <a:extLst>
              <a:ext uri="{FF2B5EF4-FFF2-40B4-BE49-F238E27FC236}">
                <a16:creationId xmlns:a16="http://schemas.microsoft.com/office/drawing/2014/main" id="{875582F2-DFDD-4CC4-AC2E-BA5BF1E4CA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Picture 6" descr="Microsoft Teams Logo">
            <a:extLst>
              <a:ext uri="{FF2B5EF4-FFF2-40B4-BE49-F238E27FC236}">
                <a16:creationId xmlns:a16="http://schemas.microsoft.com/office/drawing/2014/main" id="{5567DD40-CB92-4D5A-9AA9-9409080A9E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1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Picture 5" descr="Microsoft Teams Logo">
            <a:extLst>
              <a:ext uri="{FF2B5EF4-FFF2-40B4-BE49-F238E27FC236}">
                <a16:creationId xmlns:a16="http://schemas.microsoft.com/office/drawing/2014/main" id="{EFFF51FB-E117-42D5-B29F-49F07B3306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9" y="305420"/>
            <a:ext cx="2659872" cy="8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4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0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6" r:id="rId1"/>
    <p:sldLayoutId id="2147485638" r:id="rId2"/>
    <p:sldLayoutId id="2147485635" r:id="rId3"/>
    <p:sldLayoutId id="2147485472" r:id="rId4"/>
    <p:sldLayoutId id="2147485473" r:id="rId5"/>
    <p:sldLayoutId id="2147485475" r:id="rId6"/>
    <p:sldLayoutId id="2147485474" r:id="rId7"/>
    <p:sldLayoutId id="2147485477" r:id="rId8"/>
    <p:sldLayoutId id="2147485476" r:id="rId9"/>
    <p:sldLayoutId id="2147485478" r:id="rId10"/>
    <p:sldLayoutId id="2147485479" r:id="rId11"/>
    <p:sldLayoutId id="2147485605" r:id="rId12"/>
    <p:sldLayoutId id="2147485481" r:id="rId13"/>
    <p:sldLayoutId id="2147485483" r:id="rId14"/>
    <p:sldLayoutId id="2147485484" r:id="rId15"/>
    <p:sldLayoutId id="2147485485" r:id="rId16"/>
    <p:sldLayoutId id="2147485486" r:id="rId17"/>
    <p:sldLayoutId id="2147485487" r:id="rId18"/>
    <p:sldLayoutId id="2147485488" r:id="rId19"/>
    <p:sldLayoutId id="2147485489" r:id="rId20"/>
    <p:sldLayoutId id="2147485490" r:id="rId21"/>
    <p:sldLayoutId id="2147485491" r:id="rId22"/>
    <p:sldLayoutId id="2147485492" r:id="rId23"/>
    <p:sldLayoutId id="2147485493" r:id="rId24"/>
    <p:sldLayoutId id="2147485610" r:id="rId25"/>
    <p:sldLayoutId id="2147485631" r:id="rId26"/>
    <p:sldLayoutId id="2147485634" r:id="rId27"/>
    <p:sldLayoutId id="2147485633" r:id="rId28"/>
    <p:sldLayoutId id="2147485614" r:id="rId29"/>
    <p:sldLayoutId id="2147485521" r:id="rId30"/>
    <p:sldLayoutId id="2147485522" r:id="rId31"/>
    <p:sldLayoutId id="2147485630" r:id="rId32"/>
    <p:sldLayoutId id="2147485494" r:id="rId33"/>
    <p:sldLayoutId id="2147485495" r:id="rId34"/>
    <p:sldLayoutId id="2147485496" r:id="rId35"/>
    <p:sldLayoutId id="2147485500" r:id="rId36"/>
    <p:sldLayoutId id="2147485501" r:id="rId37"/>
    <p:sldLayoutId id="2147485502" r:id="rId38"/>
    <p:sldLayoutId id="2147485503" r:id="rId39"/>
    <p:sldLayoutId id="2147485504" r:id="rId40"/>
    <p:sldLayoutId id="2147485505" r:id="rId41"/>
    <p:sldLayoutId id="2147485506" r:id="rId42"/>
    <p:sldLayoutId id="2147485507" r:id="rId43"/>
    <p:sldLayoutId id="2147485508" r:id="rId44"/>
    <p:sldLayoutId id="2147485509" r:id="rId45"/>
    <p:sldLayoutId id="2147485510" r:id="rId46"/>
    <p:sldLayoutId id="2147485515" r:id="rId47"/>
    <p:sldLayoutId id="2147485623" r:id="rId48"/>
    <p:sldLayoutId id="2147485624" r:id="rId49"/>
    <p:sldLayoutId id="2147485625" r:id="rId50"/>
    <p:sldLayoutId id="2147485626" r:id="rId51"/>
    <p:sldLayoutId id="2147485627" r:id="rId52"/>
    <p:sldLayoutId id="2147485628" r:id="rId53"/>
    <p:sldLayoutId id="2147485629" r:id="rId54"/>
    <p:sldLayoutId id="2147485516" r:id="rId55"/>
    <p:sldLayoutId id="2147485518" r:id="rId56"/>
    <p:sldLayoutId id="2147485612" r:id="rId57"/>
    <p:sldLayoutId id="2147485520" r:id="rId5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UI Semibold" panose="020B0502040204020203" pitchFamily="34" charset="0"/>
          <a:ea typeface="+mn-ea"/>
          <a:cs typeface="Segoe UI Semibold" panose="020B0502040204020203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2DDC2-9B0C-FE48-8043-E398289D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46DBB-7615-BE47-B286-A3874225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3BC4"/>
                </a:solidFill>
              </a:rPr>
              <a:t>Event name or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024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42D1A-622C-0F4F-AF0D-9911DB96E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988" y="4383088"/>
            <a:ext cx="8024812" cy="277812"/>
          </a:xfrm>
        </p:spPr>
        <p:txBody>
          <a:bodyPr/>
          <a:lstStyle/>
          <a:p>
            <a:r>
              <a:rPr lang="en-US"/>
              <a:t>Company or 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81DF1-277B-4D4E-A640-62DA2E81B1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2988" y="4060825"/>
            <a:ext cx="8024812" cy="27781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1C623-7F46-3A43-B6B3-8ADF5D133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416" y="585788"/>
            <a:ext cx="8025384" cy="2946033"/>
          </a:xfrm>
        </p:spPr>
        <p:txBody>
          <a:bodyPr>
            <a:normAutofit/>
          </a:bodyPr>
          <a:lstStyle/>
          <a:p>
            <a:r>
              <a:rPr lang="en-US"/>
              <a:t>Quote text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</a:t>
            </a:r>
          </a:p>
        </p:txBody>
      </p:sp>
    </p:spTree>
    <p:extLst>
      <p:ext uri="{BB962C8B-B14F-4D97-AF65-F5344CB8AC3E}">
        <p14:creationId xmlns:p14="http://schemas.microsoft.com/office/powerpoint/2010/main" val="23044042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25060"/>
          </a:xfrm>
        </p:spPr>
        <p:txBody>
          <a:bodyPr/>
          <a:lstStyle/>
          <a:p>
            <a:r>
              <a:rPr lang="en-US"/>
              <a:t>Keep the top edge of text blocks aligned</a:t>
            </a:r>
          </a:p>
          <a:p>
            <a:r>
              <a:rPr lang="en-US"/>
              <a:t>More text</a:t>
            </a:r>
          </a:p>
          <a:p>
            <a:r>
              <a:rPr lang="en-US"/>
              <a:t>More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80DA2C-210D-4425-AD02-4BE53C4F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Add a second subhead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994392"/>
          </a:xfrm>
        </p:spPr>
        <p:txBody>
          <a:bodyPr/>
          <a:lstStyle/>
          <a:p>
            <a:r>
              <a:rPr lang="en-US"/>
              <a:t>This placeholder is designed with bulleted text</a:t>
            </a:r>
          </a:p>
          <a:p>
            <a:r>
              <a:rPr lang="en-US"/>
              <a:t>It’s easy to remove bullets </a:t>
            </a:r>
          </a:p>
          <a:p>
            <a:r>
              <a:rPr lang="en-US"/>
              <a:t>Select the text, then on the Home menu, click the bullet list icon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Add a subhead here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Two text columns with subheads</a:t>
            </a:r>
          </a:p>
        </p:txBody>
      </p:sp>
    </p:spTree>
    <p:extLst>
      <p:ext uri="{BB962C8B-B14F-4D97-AF65-F5344CB8AC3E}">
        <p14:creationId xmlns:p14="http://schemas.microsoft.com/office/powerpoint/2010/main" val="423701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F092BA-E74B-41E0-B979-21F5F70228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/>
          <a:lstStyle/>
          <a:p>
            <a:r>
              <a:rPr lang="en-US"/>
              <a:t>Keep the top edge of text blocks aligned</a:t>
            </a:r>
          </a:p>
          <a:p>
            <a:r>
              <a:rPr lang="en-US"/>
              <a:t>More text</a:t>
            </a:r>
          </a:p>
          <a:p>
            <a:r>
              <a:rPr lang="en-US"/>
              <a:t>More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F57858-903C-46A9-9906-73E81D0FC7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/>
          <a:lstStyle/>
          <a:p>
            <a:r>
              <a:rPr lang="en-US"/>
              <a:t>Adjust lower text </a:t>
            </a:r>
            <a:br>
              <a:rPr lang="en-US"/>
            </a:br>
            <a:r>
              <a:rPr lang="en-US"/>
              <a:t>blocks up or down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/>
          <a:lstStyle/>
          <a:p>
            <a:r>
              <a:rPr lang="en-US"/>
              <a:t>Keep the top edge of text blocks aligned</a:t>
            </a:r>
          </a:p>
          <a:p>
            <a:r>
              <a:rPr lang="en-US"/>
              <a:t>More text</a:t>
            </a:r>
          </a:p>
          <a:p>
            <a:r>
              <a:rPr lang="en-US"/>
              <a:t>More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586467-7936-4E76-9180-189FF966B5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/>
          <a:lstStyle/>
          <a:p>
            <a:r>
              <a:rPr lang="en-US"/>
              <a:t>Wrap short </a:t>
            </a:r>
          </a:p>
          <a:p>
            <a:r>
              <a:rPr lang="en-US"/>
              <a:t>subheads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/>
          <a:lstStyle/>
          <a:p>
            <a:r>
              <a:rPr lang="en-US"/>
              <a:t>This placeholder is designed with bulleted text</a:t>
            </a:r>
          </a:p>
          <a:p>
            <a:r>
              <a:rPr lang="en-US"/>
              <a:t>It’s easy to remove bullets</a:t>
            </a:r>
          </a:p>
          <a:p>
            <a:r>
              <a:rPr lang="en-US"/>
              <a:t>Select the text, then on the Home menu, click the bullet list icon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/>
          <a:lstStyle/>
          <a:p>
            <a:r>
              <a:rPr lang="en-US"/>
              <a:t>Space for a two-line subhead here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/>
              <a:t>Three text columns with subheads</a:t>
            </a:r>
          </a:p>
        </p:txBody>
      </p:sp>
    </p:spTree>
    <p:extLst>
      <p:ext uri="{BB962C8B-B14F-4D97-AF65-F5344CB8AC3E}">
        <p14:creationId xmlns:p14="http://schemas.microsoft.com/office/powerpoint/2010/main" val="28935381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56BF8C-A91E-40DB-8951-4B754547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53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D0453-0735-DA48-954E-076818E2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791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18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D0453-0735-DA48-954E-076818E2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185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4BC1D26-C93F-8FAF-606C-F63093C149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6857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D0453-0735-DA48-954E-076818E2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5163831" cy="498598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90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19A1-80C3-074B-9D7B-4C41AEEE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40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299-4BBC-074D-967B-45C9DE4B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97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6E706-DF1E-B649-8304-2C98A0532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br>
              <a:rPr lang="en-US"/>
            </a:b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5AC81A-DB55-384E-9B25-6167244D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873C-DE39-98A2-ABE9-B996B3CC2B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57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DDDC5-98F1-8441-96D9-A7EEB705C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0"/>
            <a:ext cx="4164583" cy="338554"/>
          </a:xfrm>
        </p:spPr>
        <p:txBody>
          <a:bodyPr/>
          <a:lstStyle/>
          <a:p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0E8C8-738B-CF43-BC5F-6391E9A2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302431"/>
            <a:ext cx="4167887" cy="1231106"/>
          </a:xfrm>
        </p:spPr>
        <p:txBody>
          <a:bodyPr/>
          <a:lstStyle/>
          <a:p>
            <a:r>
              <a:rPr lang="en-US"/>
              <a:t>Event name or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96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B12797-0481-D444-A3F4-4773F3B3A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F7F3A-9A66-F245-A005-E7CA5111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D178915-4ABA-4C7C-AD69-7CE52C3590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62CD07C-DD15-8775-F189-9E5F6045220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998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1DE8F-2A38-FBE2-1F44-5933FA505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CC10D3-323B-401C-AE50-7443F68E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ADB5B7-2A89-38FD-901B-1A56AD6A33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55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3862F38-35BC-CE00-24F5-E61DBDDECE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Smaller 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square </a:t>
            </a:r>
            <a:br>
              <a:rPr lang="en-US"/>
            </a:br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Square photo layout 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58B445-85FE-9A1C-0756-B6D37AF69E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2B81A3-15C0-4615-9103-E530FFE58E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8" name="Picture Placeholder 1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724AC5-972E-E4B2-28B3-38BF602193C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66CB0-8E3A-4B11-BE5B-DB09D902E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7" name="Picture Placeholder 1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305F6E-4CA0-B630-F5C2-382F194F406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F24D87-8BE8-48F5-A782-AABCF1702C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5" name="Picture Placeholder 1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6280B1F-7848-6CFF-CACD-44070E75E7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B51B6F-A6B6-4C5C-87D8-20DB1C85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r>
              <a:rPr lang="en-US" sz="2800"/>
              <a:t>Three photos layout</a:t>
            </a:r>
          </a:p>
        </p:txBody>
      </p:sp>
    </p:spTree>
    <p:extLst>
      <p:ext uri="{BB962C8B-B14F-4D97-AF65-F5344CB8AC3E}">
        <p14:creationId xmlns:p14="http://schemas.microsoft.com/office/powerpoint/2010/main" val="123781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0E91F6-F618-4448-89FB-05078231BE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22" name="Picture Placeholder 2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AC1FAD-15F0-ED5D-4485-13EA2A76AA0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ED5CB-0F60-480C-8DFA-C6BECBE03F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8" name="Picture Placeholder 1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12D571-35AF-9DCE-8EF3-66B1809D3D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/>
              <a:t>Two photos side-by-side layout</a:t>
            </a:r>
          </a:p>
        </p:txBody>
      </p:sp>
    </p:spTree>
    <p:extLst>
      <p:ext uri="{BB962C8B-B14F-4D97-AF65-F5344CB8AC3E}">
        <p14:creationId xmlns:p14="http://schemas.microsoft.com/office/powerpoint/2010/main" val="42690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98B624-6FA8-4859-B87B-A01D7E95DB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6" name="Picture Placeholder 1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0A339F7-3EBB-FC35-DE47-E088CD72055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3BB8B0-C02C-44E6-A828-FE52984E92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4" name="Picture Placeholder 1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522F9AE-30F9-E7CE-7AEA-39B29EF39DA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F542C4-C40B-41ED-B136-472CCC2DF0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8AA25-D7A3-2A05-DEDB-010702523B9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09D23C-50F2-48D6-BAA7-3B9D6572CD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4563"/>
            <a:ext cx="2533650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184663-D6AA-14D9-8918-C3B374A511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E6FC63-1669-41F3-A9A6-39B6FB14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30887"/>
          </a:xfrm>
        </p:spPr>
        <p:txBody>
          <a:bodyPr/>
          <a:lstStyle/>
          <a:p>
            <a:r>
              <a:rPr lang="en-US" sz="2800"/>
              <a:t>Four photos layout</a:t>
            </a:r>
          </a:p>
        </p:txBody>
      </p:sp>
    </p:spTree>
    <p:extLst>
      <p:ext uri="{BB962C8B-B14F-4D97-AF65-F5344CB8AC3E}">
        <p14:creationId xmlns:p14="http://schemas.microsoft.com/office/powerpoint/2010/main" val="2334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3A805C-EFA6-4357-90F5-FE02E28AC6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9" name="Picture Placeholder 1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CC40952-5961-E728-1B77-C2AFF4448D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59EBF2-4CD9-4ED6-AE50-6C916B509D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17" name="Picture Placeholder 1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2A090D-69CA-2E1D-9CEE-80D96CA6AA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46B02E-D0FC-475F-800A-98F95E0F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928350"/>
            <a:ext cx="11017250" cy="43088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Two filmstrip photos</a:t>
            </a:r>
          </a:p>
        </p:txBody>
      </p:sp>
    </p:spTree>
    <p:extLst>
      <p:ext uri="{BB962C8B-B14F-4D97-AF65-F5344CB8AC3E}">
        <p14:creationId xmlns:p14="http://schemas.microsoft.com/office/powerpoint/2010/main" val="42211649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82BFF1B-B22A-C3F1-8476-A3AB044E0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Text placeholder</a:t>
            </a:r>
          </a:p>
          <a:p>
            <a:endParaRPr lang="en-US"/>
          </a:p>
        </p:txBody>
      </p:sp>
      <p:sp>
        <p:nvSpPr>
          <p:cNvPr id="33" name="Picture Placeholder 3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8E9D92D-831A-857C-2C5D-8D14C4EB91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3A805C-EFA6-4357-90F5-FE02E28AC6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32" name="Picture Placeholder 3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C4617A5-2AC2-8A19-1F43-BB990C939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59EBF2-4CD9-4ED6-AE50-6C916B509D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788" y="4800600"/>
            <a:ext cx="2852737" cy="276999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30" name="Picture Placeholder 2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1F0A46-9AF6-F2C9-8000-E08238E7EB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46B02E-D0FC-475F-800A-98F95E0F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8127"/>
            <a:ext cx="11018520" cy="43088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Three filmstrip photos</a:t>
            </a:r>
          </a:p>
        </p:txBody>
      </p:sp>
    </p:spTree>
    <p:extLst>
      <p:ext uri="{BB962C8B-B14F-4D97-AF65-F5344CB8AC3E}">
        <p14:creationId xmlns:p14="http://schemas.microsoft.com/office/powerpoint/2010/main" val="340514346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C0458D-EEB3-4974-9A37-369EBE6528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830997"/>
          </a:xfrm>
        </p:spPr>
        <p:txBody>
          <a:bodyPr/>
          <a:lstStyle/>
          <a:p>
            <a:r>
              <a:rPr lang="en-US"/>
              <a:t>Text placeholder</a:t>
            </a:r>
          </a:p>
          <a:p>
            <a:endParaRPr lang="en-US"/>
          </a:p>
        </p:txBody>
      </p:sp>
      <p:sp>
        <p:nvSpPr>
          <p:cNvPr id="46" name="Picture Placeholder 4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D71267A-0E82-6225-98C8-92236B053DB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2FE5E0-9E33-4049-9C6E-E4C50EF20F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830997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45" name="Picture Placeholder 4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9F16C42-4159-E64F-4FBE-E27D781A184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3A805C-EFA6-4357-90F5-FE02E28AC6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830997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44" name="Picture Placeholder 4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3DD164-32F1-DAD3-C970-E74F291C15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59EBF2-4CD9-4ED6-AE50-6C916B509D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830997"/>
          </a:xfrm>
        </p:spPr>
        <p:txBody>
          <a:bodyPr/>
          <a:lstStyle/>
          <a:p>
            <a:r>
              <a:rPr lang="en-US"/>
              <a:t>Text placeholder</a:t>
            </a:r>
          </a:p>
        </p:txBody>
      </p:sp>
      <p:sp>
        <p:nvSpPr>
          <p:cNvPr id="43" name="Picture Placeholder 4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DECC9F2-DBB4-B92B-1E49-C21026A51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46B02E-D0FC-475F-800A-98F95E0F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8128"/>
            <a:ext cx="11018520" cy="43088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Four </a:t>
            </a:r>
            <a:r>
              <a:rPr lang="en-US">
                <a:solidFill>
                  <a:srgbClr val="5B5FC7"/>
                </a:solidFill>
              </a:rPr>
              <a:t>filmstrip photos</a:t>
            </a:r>
          </a:p>
        </p:txBody>
      </p:sp>
    </p:spTree>
    <p:extLst>
      <p:ext uri="{BB962C8B-B14F-4D97-AF65-F5344CB8AC3E}">
        <p14:creationId xmlns:p14="http://schemas.microsoft.com/office/powerpoint/2010/main" val="17936158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2DDC2-9B0C-FE48-8043-E398289D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46DBB-7615-BE47-B286-A38742255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807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DF850EF-9C44-416E-49E0-382242D8BC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9E90284-3AB5-E36C-736B-FB24C84BE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Top photo with title</a:t>
            </a:r>
          </a:p>
        </p:txBody>
      </p:sp>
    </p:spTree>
    <p:extLst>
      <p:ext uri="{BB962C8B-B14F-4D97-AF65-F5344CB8AC3E}">
        <p14:creationId xmlns:p14="http://schemas.microsoft.com/office/powerpoint/2010/main" val="17873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6FACB-5C8D-4BB2-83C3-62C5A8675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F637F-6FED-4734-8FD5-F3C672CC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20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F63E-46E3-CD41-A40A-794CE66D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610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ECF1-6A7D-CE44-B73A-5E414861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238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4392-9469-9546-8FA1-96B0277A7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32B79-0AA2-884A-B607-ABC61F68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name or presentation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FFC528-81A6-E20B-5188-2EC048578E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7BD07-1523-E546-A4D6-DFBFE27420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2C225-FF8D-6043-8E01-A335504B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183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6434A-AACC-854A-A051-086FC3C82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45CA1-2BE5-B541-8D4F-9225CB7B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412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12ABA2-F1DA-CE49-86DD-B49C5C2282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69892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34E0A1-5981-C943-B72A-53ABBA39E4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2563" y="1666875"/>
            <a:ext cx="2533650" cy="30777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Section 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D3F4A6-099C-F246-A2AF-9A53862817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69892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2D32A9-E92E-994C-860B-94BB1CF1B4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3638" y="1666875"/>
            <a:ext cx="2532062" cy="30777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Section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8A806-A9F7-AA44-9903-9CF622AC6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69892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9B35E-3F6D-CA4F-8DBC-D2C6190368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875"/>
            <a:ext cx="2533650" cy="30777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Section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C57F-3F13-5D42-940A-D46710F267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69892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endParaRPr lang="en-US"/>
          </a:p>
        </p:txBody>
      </p:sp>
      <p:sp>
        <p:nvSpPr>
          <p:cNvPr id="2" name="Section 1">
            <a:extLst>
              <a:ext uri="{FF2B5EF4-FFF2-40B4-BE49-F238E27FC236}">
                <a16:creationId xmlns:a16="http://schemas.microsoft.com/office/drawing/2014/main" id="{1DE6C161-FC73-104D-BF94-508817D49E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30777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Section 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8D71FF3-8C65-47E8-BF22-2D8FB074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483948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975D9FF-83A2-4212-A5DF-B0937572EE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498FC3-3A83-4D4D-9371-77F26CA4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7F6FA0-BBFF-F647-9F33-9155E4A3FE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DEC5B9-4CF6-F740-BC4F-30033FCA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F7A44E-9058-0643-A9C9-17AD6637D0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66FD4E-68D9-5744-8AD6-4075682F3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292AA9-546A-6349-B675-F3FD833F81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714F98-59F9-CD4B-BCFE-1FD2FBE7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CFC1-A55C-EA4A-94A9-E219DF849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2428E-07B1-3C43-8D34-704DB6B3C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8759-9776-0D42-9EB4-CFE2A8F4C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510C9-817B-C545-8520-42B013490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#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9324F678-D668-458B-8158-DD7737F4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707400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6303F-0FFE-B74F-9609-77B8410730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416" y="4383719"/>
            <a:ext cx="8025384" cy="276999"/>
          </a:xfrm>
        </p:spPr>
        <p:txBody>
          <a:bodyPr/>
          <a:lstStyle/>
          <a:p>
            <a:r>
              <a:rPr lang="en-US"/>
              <a:t>Company or 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A693-7856-624D-AC92-0C7426622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2416" y="4060953"/>
            <a:ext cx="8025384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0B622-40EE-5345-82BB-C5C4986BB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416" y="585788"/>
            <a:ext cx="8025384" cy="2946033"/>
          </a:xfrm>
        </p:spPr>
        <p:txBody>
          <a:bodyPr>
            <a:normAutofit/>
          </a:bodyPr>
          <a:lstStyle/>
          <a:p>
            <a:r>
              <a:rPr lang="en-US"/>
              <a:t>Quote text -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</a:t>
            </a:r>
          </a:p>
        </p:txBody>
      </p:sp>
    </p:spTree>
    <p:extLst>
      <p:ext uri="{BB962C8B-B14F-4D97-AF65-F5344CB8AC3E}">
        <p14:creationId xmlns:p14="http://schemas.microsoft.com/office/powerpoint/2010/main" val="15341412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eams 2023 Theme Colors">
      <a:dk1>
        <a:srgbClr val="000000"/>
      </a:dk1>
      <a:lt1>
        <a:srgbClr val="FFFFFF"/>
      </a:lt1>
      <a:dk2>
        <a:srgbClr val="444791"/>
      </a:dk2>
      <a:lt2>
        <a:srgbClr val="F1F2F1"/>
      </a:lt2>
      <a:accent1>
        <a:srgbClr val="5B5FC7"/>
      </a:accent1>
      <a:accent2>
        <a:srgbClr val="444791"/>
      </a:accent2>
      <a:accent3>
        <a:srgbClr val="9299F7"/>
      </a:accent3>
      <a:accent4>
        <a:srgbClr val="FFF8F3"/>
      </a:accent4>
      <a:accent5>
        <a:srgbClr val="000000"/>
      </a:accent5>
      <a:accent6>
        <a:srgbClr val="FFFFFF"/>
      </a:accent6>
      <a:hlink>
        <a:srgbClr val="5B5FC7"/>
      </a:hlink>
      <a:folHlink>
        <a:srgbClr val="5B5FC7"/>
      </a:folHlink>
    </a:clrScheme>
    <a:fontScheme name="Segoe Sans">
      <a:majorFont>
        <a:latin typeface="Segoe Sans Display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277832_MS-TEAMS_PPT_TemplateRefresh_SegoeUI_231002" id="{E7BCDA99-54EB-5744-BC5B-7BF34320A9B1}" vid="{EA8CA6E8-1854-A64E-AC87-DDD0167737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MediaServiceKeyPoints xmlns="a647c833-fbf3-42d0-9d1a-fdc4c4d8b08f" xsi:nil="true"/>
    <lcf76f155ced4ddcb4097134ff3c332f xmlns="a647c833-fbf3-42d0-9d1a-fdc4c4d8b08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SharedWithUsers xmlns="ebe725d4-5a61-4827-9af4-da8e7f768b99">
      <UserInfo>
        <DisplayName/>
        <AccountId xsi:nil="true"/>
        <AccountType/>
      </UserInfo>
    </SharedWithUsers>
    <MediaLengthInSeconds xmlns="a647c833-fbf3-42d0-9d1a-fdc4c4d8b08f" xsi:nil="true"/>
    <_Flow_SignoffStatus xmlns="a647c833-fbf3-42d0-9d1a-fdc4c4d8b08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6F3DD10A2FB74F84202BE2FE5FDEEE" ma:contentTypeVersion="23" ma:contentTypeDescription="Create a new document." ma:contentTypeScope="" ma:versionID="f6ffa1eb8cf4544fdbc930b816fb5d78">
  <xsd:schema xmlns:xsd="http://www.w3.org/2001/XMLSchema" xmlns:xs="http://www.w3.org/2001/XMLSchema" xmlns:p="http://schemas.microsoft.com/office/2006/metadata/properties" xmlns:ns1="http://schemas.microsoft.com/sharepoint/v3" xmlns:ns2="a647c833-fbf3-42d0-9d1a-fdc4c4d8b08f" xmlns:ns3="ebe725d4-5a61-4827-9af4-da8e7f768b99" xmlns:ns4="230e9df3-be65-4c73-a93b-d1236ebd677e" targetNamespace="http://schemas.microsoft.com/office/2006/metadata/properties" ma:root="true" ma:fieldsID="de79e41691d6c2793b532658c7208d6b" ns1:_="" ns2:_="" ns3:_="" ns4:_="">
    <xsd:import namespace="http://schemas.microsoft.com/sharepoint/v3"/>
    <xsd:import namespace="a647c833-fbf3-42d0-9d1a-fdc4c4d8b08f"/>
    <xsd:import namespace="ebe725d4-5a61-4827-9af4-da8e7f768b9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_Flow_SignoffStatus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47c833-fbf3-42d0-9d1a-fdc4c4d8b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725d4-5a61-4827-9af4-da8e7f768b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57a3bff8-df63-4481-8366-b3de2a9a59c0}" ma:internalName="TaxCatchAll" ma:showField="CatchAllData" ma:web="ebe725d4-5a61-4827-9af4-da8e7f768b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647c833-fbf3-42d0-9d1a-fdc4c4d8b08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ebe725d4-5a61-4827-9af4-da8e7f768b99"/>
    <ds:schemaRef ds:uri="http://schemas.openxmlformats.org/package/2006/metadata/core-properties"/>
    <ds:schemaRef ds:uri="http://purl.org/dc/dcmitype/"/>
    <ds:schemaRef ds:uri="230e9df3-be65-4c73-a93b-d1236ebd677e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6BF36F9-6CD7-48F2-A5A4-59DB3115B4D9}">
  <ds:schemaRefs>
    <ds:schemaRef ds:uri="230e9df3-be65-4c73-a93b-d1236ebd677e"/>
    <ds:schemaRef ds:uri="a647c833-fbf3-42d0-9d1a-fdc4c4d8b08f"/>
    <ds:schemaRef ds:uri="ebe725d4-5a61-4827-9af4-da8e7f768b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6</TotalTime>
  <Words>1020</Words>
  <Application>Microsoft Macintosh PowerPoint</Application>
  <PresentationFormat>Widescreen</PresentationFormat>
  <Paragraphs>158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Consolas</vt:lpstr>
      <vt:lpstr>Segoe UI</vt:lpstr>
      <vt:lpstr>Segoe UI Semibold</vt:lpstr>
      <vt:lpstr>Wingdings</vt:lpstr>
      <vt:lpstr>White template</vt:lpstr>
      <vt:lpstr>Event name or presentation title</vt:lpstr>
      <vt:lpstr>Event name or presentation title</vt:lpstr>
      <vt:lpstr>Event name or presentation title</vt:lpstr>
      <vt:lpstr>Event name or presentation title</vt:lpstr>
      <vt:lpstr>Event name or presentation title</vt:lpstr>
      <vt:lpstr>Event name or presentation title</vt:lpstr>
      <vt:lpstr>Agenda</vt:lpstr>
      <vt:lpstr>Agenda</vt:lpstr>
      <vt:lpstr>Quote text - Lorem ipsum dolor sit amet, consectetuer adipiscing elit. Maecenas porttitor congue massa. Fusce posuere, magna sed pulvinar ultricies, purus lectus malesuada libero, </vt:lpstr>
      <vt:lpstr>Quote text - Lorem ipsum dolor sit amet, consectetuer adipiscing elit. Maecenas porttitor congue massa. Fusce posuere, magna sed pulvinar ultricies, purus lectus malesuada libero, </vt:lpstr>
      <vt:lpstr>Two text columns with subheads</vt:lpstr>
      <vt:lpstr>Three text columns with subheads</vt:lpstr>
      <vt:lpstr>Section title</vt:lpstr>
      <vt:lpstr>Section title</vt:lpstr>
      <vt:lpstr>Section title</vt:lpstr>
      <vt:lpstr>Section title</vt:lpstr>
      <vt:lpstr>Section title</vt:lpstr>
      <vt:lpstr>Section title</vt:lpstr>
      <vt:lpstr>Click to add title</vt:lpstr>
      <vt:lpstr>Click to add title</vt:lpstr>
      <vt:lpstr>Click to add title</vt:lpstr>
      <vt:lpstr>Title square  photo layout</vt:lpstr>
      <vt:lpstr>Square photo layout </vt:lpstr>
      <vt:lpstr>Three photos layout</vt:lpstr>
      <vt:lpstr>Two photos side-by-side layout</vt:lpstr>
      <vt:lpstr>Four photos layout</vt:lpstr>
      <vt:lpstr>Two filmstrip photos</vt:lpstr>
      <vt:lpstr>Three filmstrip photos</vt:lpstr>
      <vt:lpstr>Four filmstrip photos</vt:lpstr>
      <vt:lpstr>Top photo with title</vt:lpstr>
      <vt:lpstr>Demo</vt:lpstr>
      <vt:lpstr>Thank you</vt:lpstr>
      <vt:lpstr>Thank you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Katherine Shen</dc:creator>
  <cp:keywords/>
  <dc:description/>
  <cp:lastModifiedBy>Katherine Shen</cp:lastModifiedBy>
  <cp:revision>4</cp:revision>
  <dcterms:created xsi:type="dcterms:W3CDTF">2025-11-19T14:18:13Z</dcterms:created>
  <dcterms:modified xsi:type="dcterms:W3CDTF">2025-11-19T14:53:16Z</dcterms:modified>
  <cp:category>Microsoft Teams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0x0101002B6F3DD10A2FB74F84202BE2FE5FDEEE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  <property fmtid="{D5CDD505-2E9C-101B-9397-08002B2CF9AE}" pid="19" name="Order">
    <vt:r8>443100</vt:r8>
  </property>
  <property fmtid="{D5CDD505-2E9C-101B-9397-08002B2CF9AE}" pid="20" name="xd_Signature">
    <vt:bool>false</vt:bool>
  </property>
  <property fmtid="{D5CDD505-2E9C-101B-9397-08002B2CF9AE}" pid="21" name="xd_ProgID">
    <vt:lpwstr/>
  </property>
  <property fmtid="{D5CDD505-2E9C-101B-9397-08002B2CF9AE}" pid="22" name="_SourceUrl">
    <vt:lpwstr/>
  </property>
  <property fmtid="{D5CDD505-2E9C-101B-9397-08002B2CF9AE}" pid="23" name="_SharedFileIndex">
    <vt:lpwstr/>
  </property>
  <property fmtid="{D5CDD505-2E9C-101B-9397-08002B2CF9AE}" pid="24" name="ComplianceAssetId">
    <vt:lpwstr/>
  </property>
  <property fmtid="{D5CDD505-2E9C-101B-9397-08002B2CF9AE}" pid="25" name="TemplateUrl">
    <vt:lpwstr/>
  </property>
  <property fmtid="{D5CDD505-2E9C-101B-9397-08002B2CF9AE}" pid="26" name="_ExtendedDescription">
    <vt:lpwstr/>
  </property>
  <property fmtid="{D5CDD505-2E9C-101B-9397-08002B2CF9AE}" pid="27" name="TriggerFlowInfo">
    <vt:lpwstr/>
  </property>
</Properties>
</file>